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5913-355C-413C-9244-26D766215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EE9CC-3567-4D5A-9844-688A696D7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BCB83-8171-40ED-B434-BA0D7A14B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2C69B-EA68-491C-B9C6-59512421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36848-16AD-4712-87B5-5429DEF58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6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E8588-3313-43FC-80DB-1B2FE6019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82B4B-2954-40A8-8CA2-487C2014B0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22A08-C2C0-4FF3-904A-C6AD705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AD7ED-AD23-48D4-873F-B684A5C0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67262-9824-4872-890E-A57C1483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6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4758E-F29F-4712-97FB-1A999DD56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589613-48A6-4207-A302-A4C17D3CC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96E1B-FBEE-4E7B-A259-F400C551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66362-AD6B-453D-8A2C-49BCFD9BE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8B10E-81A7-4DE2-84E8-D93C713B8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312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5FE38-06CD-446D-AB69-C7670E07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CC7EE-DE85-4FAB-9190-2242747C2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AA006-CB1F-416C-AB23-F57836B2C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E4826-1E4C-4125-AD9E-8BD486AF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FB33D-3D45-4B72-BBFE-EE85A3100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304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F379A-2AB6-4A22-9990-EFB9D6D9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234AC-9B58-47B2-B617-BA0CF815C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0F639-7950-46C6-B077-9A050007D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4C2AB-51FD-45D4-8566-BFC3A8497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F5B52-99B0-40A0-B94F-3F9439E7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18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8996C-B99B-4A35-85BD-B785B5AD5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3D29C-9443-4520-842F-F1DA6BF083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16E86E-2587-4473-AD78-54586D3A8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1977-697E-45FB-9A6D-C6524CF0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9BBA4-CDED-4CA2-B4B6-DE89BF363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E7D91-D811-4442-B99B-14439A71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61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E3CE7-BAB0-4E45-A56A-159A967E7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14A11-9673-414C-9BE7-9A9AD7AA8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F8D309-D656-4D3F-8638-DFD16A86D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49E93-D084-4332-81A8-61F37BC55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5B0F96-8BB6-4DAE-BE02-4F256843BA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CC75C-C3FD-4B21-9A74-0724A642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A8E27E-1F25-415C-9224-EC5DDA068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87487-1E36-4F3F-82E7-980DC7B6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2AA07-5FDD-4282-A06C-BBFE4116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07433-37BF-438A-B911-AE4BE4694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50A11-4618-41B3-A218-B3DEBBD9A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73D70-EC01-41D2-BFB4-FAC6440BC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8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23A257-CC7D-4129-8389-8AC52DD58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129BE-6A75-433B-9F79-31E95C54A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C3E3B-59A4-451A-886B-8798756A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15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5CB6-D646-44D8-93F5-1075F64A3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497EB-DD36-4EAB-BFD2-476F153DB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83EC1-C6AA-4FA3-90A1-6D65084B1C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6DFE8-C6FC-4121-9681-1F5FFAEE2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42A1F-1B85-4242-A615-50A5978BB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0839E-8F6E-4B07-ADC2-AE0A5FDB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BE8DA-572C-46F7-9673-E0425463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EE1626-AF3D-44E2-B39A-31E559035A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226350-968F-43E5-AD01-DAD7E9A1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DCB24-8677-4249-84A8-D25E00B1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D4F70-3F13-4305-9927-83FAD5C48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2C21EF-29F5-4D3E-A642-43855A1C3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9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536E86-B09E-40EF-9F27-B54796282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5D428F-A7E4-4644-8B5C-2AC394650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5F323-2307-4345-B741-F9D590766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AA04-5FB4-4A46-814C-6BA28CCEB9AF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75B1F-F128-4A57-A7B3-72DA069EED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3417A-4486-491B-A9AB-6CDCE66D4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C5F47-2E7E-498E-8A8C-2239D63BA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9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Sending Emails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44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DB19D-EE82-439F-A00E-6B360365C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39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3738F-DCE5-423F-BAC2-1B35438FD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0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E8441D-1703-40AD-AB7E-800F09D0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98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3874CC-F7C0-4805-8B50-EC46285C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1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1E9E8-122B-47C0-A21F-4F5A66EC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72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04AD30-8C7E-4EDF-A176-AF2F6306D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AB698EC-9CB4-4090-9CE1-24CFBB58FBBE}"/>
              </a:ext>
            </a:extLst>
          </p:cNvPr>
          <p:cNvCxnSpPr/>
          <p:nvPr/>
        </p:nvCxnSpPr>
        <p:spPr>
          <a:xfrm flipV="1">
            <a:off x="3583459" y="1136822"/>
            <a:ext cx="234779" cy="543697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0805A69-BEE2-4747-80C8-6D1800300465}"/>
              </a:ext>
            </a:extLst>
          </p:cNvPr>
          <p:cNvSpPr txBox="1"/>
          <p:nvPr/>
        </p:nvSpPr>
        <p:spPr>
          <a:xfrm>
            <a:off x="1858773" y="1668162"/>
            <a:ext cx="36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Multipurpose internet mail extension</a:t>
            </a:r>
          </a:p>
        </p:txBody>
      </p:sp>
    </p:spTree>
    <p:extLst>
      <p:ext uri="{BB962C8B-B14F-4D97-AF65-F5344CB8AC3E}">
        <p14:creationId xmlns:p14="http://schemas.microsoft.com/office/powerpoint/2010/main" val="97926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BC0CE4-0CF8-4963-A201-B31E8BEA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25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9E6D42-6384-4A2A-8D6D-77C02F46C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15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727A33-3EC6-4312-B9F1-515838F5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5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D5EAF-555F-4356-8CB3-FDDF7838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8528DD-6473-457E-BFDB-DD56DB2C3F4E}"/>
              </a:ext>
            </a:extLst>
          </p:cNvPr>
          <p:cNvCxnSpPr>
            <a:cxnSpLocks/>
          </p:cNvCxnSpPr>
          <p:nvPr/>
        </p:nvCxnSpPr>
        <p:spPr>
          <a:xfrm>
            <a:off x="3917092" y="4757351"/>
            <a:ext cx="494270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0EEBAC-CBC5-4379-BC9D-C5F02148B406}"/>
              </a:ext>
            </a:extLst>
          </p:cNvPr>
          <p:cNvCxnSpPr/>
          <p:nvPr/>
        </p:nvCxnSpPr>
        <p:spPr>
          <a:xfrm flipV="1">
            <a:off x="4139513" y="4880919"/>
            <a:ext cx="0" cy="39541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77B3CB-4892-4E14-B4ED-EA15A201806F}"/>
              </a:ext>
            </a:extLst>
          </p:cNvPr>
          <p:cNvSpPr txBox="1"/>
          <p:nvPr/>
        </p:nvSpPr>
        <p:spPr>
          <a:xfrm>
            <a:off x="2973292" y="5276335"/>
            <a:ext cx="238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Transport layer security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EEEEB1-988F-4B65-9766-4706E45A2235}"/>
              </a:ext>
            </a:extLst>
          </p:cNvPr>
          <p:cNvCxnSpPr>
            <a:cxnSpLocks/>
          </p:cNvCxnSpPr>
          <p:nvPr/>
        </p:nvCxnSpPr>
        <p:spPr>
          <a:xfrm flipH="1">
            <a:off x="4139513" y="4102443"/>
            <a:ext cx="617838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117DB1-68D5-454F-AB61-28EAEED085AC}"/>
              </a:ext>
            </a:extLst>
          </p:cNvPr>
          <p:cNvSpPr txBox="1"/>
          <p:nvPr/>
        </p:nvSpPr>
        <p:spPr>
          <a:xfrm>
            <a:off x="4757351" y="3917777"/>
            <a:ext cx="473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Connection between client and smtp mail server</a:t>
            </a:r>
          </a:p>
        </p:txBody>
      </p:sp>
    </p:spTree>
    <p:extLst>
      <p:ext uri="{BB962C8B-B14F-4D97-AF65-F5344CB8AC3E}">
        <p14:creationId xmlns:p14="http://schemas.microsoft.com/office/powerpoint/2010/main" val="23872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C6E73-D5A6-4012-AA13-6F58D91F2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480D09-E9D3-4373-A30D-BE10A1FAB6FA}"/>
              </a:ext>
            </a:extLst>
          </p:cNvPr>
          <p:cNvCxnSpPr>
            <a:cxnSpLocks/>
          </p:cNvCxnSpPr>
          <p:nvPr/>
        </p:nvCxnSpPr>
        <p:spPr>
          <a:xfrm>
            <a:off x="6096000" y="4423718"/>
            <a:ext cx="0" cy="39541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06517C8-62CC-43B5-B764-CDC8EEC0F68E}"/>
              </a:ext>
            </a:extLst>
          </p:cNvPr>
          <p:cNvSpPr txBox="1"/>
          <p:nvPr/>
        </p:nvSpPr>
        <p:spPr>
          <a:xfrm>
            <a:off x="9512863" y="4102443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password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4E0F402-FC83-4141-9F4D-5381D1A77F99}"/>
              </a:ext>
            </a:extLst>
          </p:cNvPr>
          <p:cNvCxnSpPr>
            <a:cxnSpLocks/>
          </p:cNvCxnSpPr>
          <p:nvPr/>
        </p:nvCxnSpPr>
        <p:spPr>
          <a:xfrm>
            <a:off x="10074876" y="4471775"/>
            <a:ext cx="0" cy="395416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69BD37-C59A-4C38-B046-DB3DA93AD7BD}"/>
              </a:ext>
            </a:extLst>
          </p:cNvPr>
          <p:cNvSpPr txBox="1"/>
          <p:nvPr/>
        </p:nvSpPr>
        <p:spPr>
          <a:xfrm>
            <a:off x="5556429" y="4102443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2565637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319DDA-F6A8-4529-8B05-B9A1D587B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6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010F1-9AA1-4C4C-8182-6AF03ECA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42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18</Words>
  <Application>Microsoft Office PowerPoint</Application>
  <PresentationFormat>Widescreen</PresentationFormat>
  <Paragraphs>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9</cp:revision>
  <dcterms:created xsi:type="dcterms:W3CDTF">2019-02-03T03:21:17Z</dcterms:created>
  <dcterms:modified xsi:type="dcterms:W3CDTF">2019-02-08T14:48:01Z</dcterms:modified>
</cp:coreProperties>
</file>